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Default Extension="wdp" ContentType="image/vnd.ms-photo"/>
  <Default Extension="gif" ContentType="image/gif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849" r:id="rId48"/>
    <p:sldMasterId id="2147483850" r:id="rId50"/>
    <p:sldMasterId id="2147483851" r:id="rId52"/>
    <p:sldMasterId id="2147483852" r:id="rId54"/>
  </p:sldMasterIdLst>
  <p:notesMasterIdLst>
    <p:notesMasterId r:id="rId56"/>
  </p:notesMasterIdLst>
  <p:sldIdLst>
    <p:sldId id="256" r:id="rId58"/>
    <p:sldId id="257" r:id="rId59"/>
    <p:sldId id="280" r:id="rId60"/>
    <p:sldId id="258" r:id="rId61"/>
    <p:sldId id="262" r:id="rId62"/>
    <p:sldId id="263" r:id="rId63"/>
    <p:sldId id="281" r:id="rId64"/>
    <p:sldId id="324" r:id="rId65"/>
    <p:sldId id="269" r:id="rId66"/>
    <p:sldId id="350" r:id="rId67"/>
    <p:sldId id="356" r:id="rId68"/>
    <p:sldId id="357" r:id="rId69"/>
    <p:sldId id="354" r:id="rId70"/>
    <p:sldId id="355" r:id="rId71"/>
    <p:sldId id="339" r:id="rId72"/>
    <p:sldId id="341" r:id="rId73"/>
    <p:sldId id="361" r:id="rId74"/>
    <p:sldId id="362" r:id="rId75"/>
    <p:sldId id="352" r:id="rId76"/>
    <p:sldId id="340" r:id="rId77"/>
    <p:sldId id="358" r:id="rId78"/>
    <p:sldId id="359" r:id="rId79"/>
    <p:sldId id="360" r:id="rId80"/>
    <p:sldId id="265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="" xmlns:p15="http://schemas.microsoft.com/office/powerpoint/2012/main" xmlns:p14="http://schemas.microsoft.com/office/powerpoint/2010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3992" userDrawn="1">
          <p15:clr>
            <a:srgbClr val="A4A3A4"/>
          </p15:clr>
        </p15:guide>
        <p15:guide id="2" pos="1953" userDrawn="1">
          <p15:clr>
            <a:srgbClr val="A4A3A4"/>
          </p15:clr>
        </p15:guide>
        <p15:guide id="3" orient="horz" pos="341" userDrawn="1">
          <p15:clr>
            <a:srgbClr val="A4A3A4"/>
          </p15:clr>
        </p15:guide>
        <p15:guide id="4" pos="1590" userDrawn="1">
          <p15:clr>
            <a:srgbClr val="A4A3A4"/>
          </p15:clr>
        </p15:guide>
        <p15:guide id="5" pos="161" userDrawn="1">
          <p15:clr>
            <a:srgbClr val="A4A3A4"/>
          </p15:clr>
        </p15:guide>
        <p15:guide id="6" pos="7305" userDrawn="1">
          <p15:clr>
            <a:srgbClr val="A4A3A4"/>
          </p15:clr>
        </p15:guide>
        <p15:guide id="7" pos="1408" userDrawn="1">
          <p15:clr>
            <a:srgbClr val="A4A3A4"/>
          </p15:clr>
        </p15:guide>
        <p15:guide id="8" orient="horz" pos="2132" userDrawn="1">
          <p15:clr>
            <a:srgbClr val="A4A3A4"/>
          </p15:clr>
        </p15:guide>
        <p15:guide id="9" orient="horz" pos="182" userDrawn="1">
          <p15:clr>
            <a:srgbClr val="A4A3A4"/>
          </p15:clr>
        </p15:guide>
        <p15:guide id="11" pos="4583" userDrawn="1">
          <p15:clr>
            <a:srgbClr val="A4A3A4"/>
          </p15:clr>
        </p15:guide>
        <p15:guide id="13" orient="horz" pos="700" userDrawn="0">
          <p15:clr>
            <a:srgbClr val="A4A3A4"/>
          </p15:clr>
        </p15:guide>
        <p15:guide id="14" orient="horz" pos="198" userDrawn="0">
          <p15:clr>
            <a:srgbClr val="A4A3A4"/>
          </p15:clr>
        </p15:guide>
        <p15:guide id="15" pos="3841" userDrawn="0">
          <p15:clr>
            <a:srgbClr val="A4A3A4"/>
          </p15:clr>
        </p15:guide>
        <p15:guide id="16" pos="6214" userDrawn="0">
          <p15:clr>
            <a:srgbClr val="A4A3A4"/>
          </p15:clr>
        </p15:guide>
        <p15:guide id="18" pos="1959" userDrawn="0">
          <p15:clr>
            <a:srgbClr val="A4A3A4"/>
          </p15:clr>
        </p15:guide>
      </p15:sldGuideLst>
    </p:ext>
  </p:extLst>
  <p:embeddedFontLst>
    <p:embeddedFont>
      <p:font typeface="맑은 고딕" panose="" pitchFamily="50" charset="-127">
        <p:regular r:id="rId28"/>
        <p:bold r:id="rId29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961" autoAdjust="0"/>
    <p:restoredTop sz="85088" autoAdjust="0"/>
  </p:normalViewPr>
  <p:slideViewPr>
    <p:cSldViewPr snapToGrid="0" snapToObjects="1">
      <p:cViewPr varScale="1">
        <p:scale>
          <a:sx n="76" d="100"/>
          <a:sy n="76" d="100"/>
        </p:scale>
        <p:origin x="-864" y="-102"/>
      </p:cViewPr>
      <p:guideLst>
        <p:guide orient="horz" pos="3992"/>
        <p:guide pos="1953"/>
        <p:guide orient="horz" pos="341"/>
        <p:guide pos="1590"/>
        <p:guide pos="161"/>
        <p:guide pos="7305"/>
        <p:guide pos="1408"/>
        <p:guide orient="horz" pos="2132"/>
        <p:guide orient="horz" pos="182"/>
        <p:guide pos="4583"/>
        <p:guide orient="horz" pos="700"/>
        <p:guide orient="horz" pos="198"/>
        <p:guide pos="3841"/>
        <p:guide pos="6214"/>
        <p:guide pos="19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88" y="-120"/>
      </p:cViewPr>
      <p:guideLst>
        <p:guide orient="horz" pos="3992"/>
        <p:guide pos="1953"/>
        <p:guide orient="horz" pos="341"/>
        <p:guide pos="1590"/>
        <p:guide pos="161"/>
        <p:guide pos="7305"/>
        <p:guide pos="1408"/>
        <p:guide orient="horz" pos="2132"/>
        <p:guide orient="horz" pos="182"/>
        <p:guide pos="4583"/>
        <p:guide orient="horz" pos="700"/>
        <p:guide orient="horz" pos="198"/>
        <p:guide pos="3841"/>
        <p:guide pos="6214"/>
        <p:guide pos="1959"/>
      </p:guideLst>
    </p:cSldViewPr>
  </p:notesViewPr>
  <p:gridSpacing cx="73737788" cy="7373778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tableStyles" Target="tableStyles.xml"></Relationship><Relationship Id="rId3" Type="http://schemas.openxmlformats.org/officeDocument/2006/relationships/font" Target="fonts/font1.fntdata"></Relationship><Relationship Id="rId48" Type="http://schemas.openxmlformats.org/officeDocument/2006/relationships/slideMaster" Target="slideMasters/slideMaster1.xml"></Relationship><Relationship Id="rId49" Type="http://schemas.openxmlformats.org/officeDocument/2006/relationships/theme" Target="theme/theme1.xml"></Relationship><Relationship Id="rId50" Type="http://schemas.openxmlformats.org/officeDocument/2006/relationships/slideMaster" Target="slideMasters/slideMaster2.xml"></Relationship><Relationship Id="rId52" Type="http://schemas.openxmlformats.org/officeDocument/2006/relationships/slideMaster" Target="slideMasters/slideMaster3.xml"></Relationship><Relationship Id="rId54" Type="http://schemas.openxmlformats.org/officeDocument/2006/relationships/slideMaster" Target="slideMasters/slideMaster4.xml"></Relationship><Relationship Id="rId56" Type="http://schemas.openxmlformats.org/officeDocument/2006/relationships/notesMaster" Target="notesMasters/notesMaster1.xml"></Relationship><Relationship Id="rId58" Type="http://schemas.openxmlformats.org/officeDocument/2006/relationships/slide" Target="slides/slide1.xml"></Relationship><Relationship Id="rId59" Type="http://schemas.openxmlformats.org/officeDocument/2006/relationships/slide" Target="slides/slide2.xml"></Relationship><Relationship Id="rId60" Type="http://schemas.openxmlformats.org/officeDocument/2006/relationships/slide" Target="slides/slide3.xml"></Relationship><Relationship Id="rId61" Type="http://schemas.openxmlformats.org/officeDocument/2006/relationships/slide" Target="slides/slide4.xml"></Relationship><Relationship Id="rId62" Type="http://schemas.openxmlformats.org/officeDocument/2006/relationships/slide" Target="slides/slide5.xml"></Relationship><Relationship Id="rId63" Type="http://schemas.openxmlformats.org/officeDocument/2006/relationships/slide" Target="slides/slide6.xml"></Relationship><Relationship Id="rId64" Type="http://schemas.openxmlformats.org/officeDocument/2006/relationships/slide" Target="slides/slide7.xml"></Relationship><Relationship Id="rId65" Type="http://schemas.openxmlformats.org/officeDocument/2006/relationships/slide" Target="slides/slide8.xml"></Relationship><Relationship Id="rId66" Type="http://schemas.openxmlformats.org/officeDocument/2006/relationships/slide" Target="slides/slide9.xml"></Relationship><Relationship Id="rId67" Type="http://schemas.openxmlformats.org/officeDocument/2006/relationships/slide" Target="slides/slide10.xml"></Relationship><Relationship Id="rId68" Type="http://schemas.openxmlformats.org/officeDocument/2006/relationships/slide" Target="slides/slide11.xml"></Relationship><Relationship Id="rId69" Type="http://schemas.openxmlformats.org/officeDocument/2006/relationships/slide" Target="slides/slide12.xml"></Relationship><Relationship Id="rId70" Type="http://schemas.openxmlformats.org/officeDocument/2006/relationships/slide" Target="slides/slide13.xml"></Relationship><Relationship Id="rId71" Type="http://schemas.openxmlformats.org/officeDocument/2006/relationships/slide" Target="slides/slide14.xml"></Relationship><Relationship Id="rId72" Type="http://schemas.openxmlformats.org/officeDocument/2006/relationships/slide" Target="slides/slide15.xml"></Relationship><Relationship Id="rId73" Type="http://schemas.openxmlformats.org/officeDocument/2006/relationships/slide" Target="slides/slide16.xml"></Relationship><Relationship Id="rId74" Type="http://schemas.openxmlformats.org/officeDocument/2006/relationships/slide" Target="slides/slide17.xml"></Relationship><Relationship Id="rId75" Type="http://schemas.openxmlformats.org/officeDocument/2006/relationships/slide" Target="slides/slide18.xml"></Relationship><Relationship Id="rId76" Type="http://schemas.openxmlformats.org/officeDocument/2006/relationships/slide" Target="slides/slide19.xml"></Relationship><Relationship Id="rId77" Type="http://schemas.openxmlformats.org/officeDocument/2006/relationships/slide" Target="slides/slide20.xml"></Relationship><Relationship Id="rId78" Type="http://schemas.openxmlformats.org/officeDocument/2006/relationships/slide" Target="slides/slide21.xml"></Relationship><Relationship Id="rId79" Type="http://schemas.openxmlformats.org/officeDocument/2006/relationships/slide" Target="slides/slide22.xml"></Relationship><Relationship Id="rId80" Type="http://schemas.openxmlformats.org/officeDocument/2006/relationships/slide" Target="slides/slide23.xml"></Relationship><Relationship Id="rId81" Type="http://schemas.openxmlformats.org/officeDocument/2006/relationships/slide" Target="slides/slide24.xml"></Relationship><Relationship Id="rId96" Type="http://schemas.openxmlformats.org/officeDocument/2006/relationships/viewProps" Target="viewProps.xml"></Relationship><Relationship Id="rId9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slide" Target="../slides/slide17.xml"></Relationship><Relationship Id="rId2" Type="http://schemas.openxmlformats.org/officeDocument/2006/relationships/notesMaster" Target="../notesMasters/notesMaster1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slide" Target="../slides/slide18.xml"></Relationship><Relationship Id="rId2" Type="http://schemas.openxmlformats.org/officeDocument/2006/relationships/notesMaster" Target="../notesMasters/notesMaster1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28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339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07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4608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697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0.jpe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image" Target="../media/image21.jpeg"></Relationship><Relationship Id="rId5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8" Type="http://schemas.openxmlformats.org/officeDocument/2006/relationships/image" Target="../media/image27.gif"></Relationship><Relationship Id="rId3" Type="http://schemas.openxmlformats.org/officeDocument/2006/relationships/image" Target="../media/image22.png"></Relationship><Relationship Id="rId7" Type="http://schemas.openxmlformats.org/officeDocument/2006/relationships/image" Target="../media/image26.png"></Relationship><Relationship Id="rId2" Type="http://schemas.openxmlformats.org/officeDocument/2006/relationships/notesSlide" Target="../notesSlides/notesSlide12.xml"></Relationship><Relationship Id="rId6" Type="http://schemas.openxmlformats.org/officeDocument/2006/relationships/image" Target="../media/image25.png"></Relationship><Relationship Id="rId5" Type="http://schemas.openxmlformats.org/officeDocument/2006/relationships/image" Target="../media/image24.png"></Relationship><Relationship Id="rId10" Type="http://schemas.openxmlformats.org/officeDocument/2006/relationships/image" Target="../media/image29.png"></Relationship><Relationship Id="rId4" Type="http://schemas.openxmlformats.org/officeDocument/2006/relationships/image" Target="../media/image23.png"></Relationship><Relationship Id="rId9" Type="http://schemas.openxmlformats.org/officeDocument/2006/relationships/image" Target="../media/image28.png"></Relationship><Relationship Id="rId1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hyperlink" Target="http://172.16.4.9/hitea/" TargetMode="External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hyperlink" Target="http://172.16.4.9/hitea/" TargetMode="External"></Relationship><Relationship Id="rId5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4" Type="http://schemas.openxmlformats.org/officeDocument/2006/relationships/image" Target="../media/fImage3959542341.png"></Relationship><Relationship Id="rId6" Type="http://schemas.openxmlformats.org/officeDocument/2006/relationships/image" Target="../media/fImage3959543241.png"></Relationship><Relationship Id="rId7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5" Type="http://schemas.openxmlformats.org/officeDocument/2006/relationships/image" Target="../media/fImage567234266334.png"></Relationship><Relationship Id="rId6" Type="http://schemas.openxmlformats.org/officeDocument/2006/relationships/image" Target="../media/fImage463364296500.png"></Relationship><Relationship Id="rId7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3.png"></Relationship><Relationship Id="rId2" Type="http://schemas.openxmlformats.org/officeDocument/2006/relationships/notesSlide" Target="../notesSlides/notesSlide16.xml"></Relationship><Relationship Id="rId4" Type="http://schemas.openxmlformats.org/officeDocument/2006/relationships/image" Target="../media/image34.png"></Relationship><Relationship Id="rId5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0.xml"></Relationship><Relationship Id="rId2" Type="http://schemas.openxmlformats.org/officeDocument/2006/relationships/image" Target="../media/fImage12450976641.png"></Relationship><Relationship Id="rId3" Type="http://schemas.openxmlformats.org/officeDocument/2006/relationships/image" Target="../media/fImage64067678467.png"></Relationship><Relationship Id="rId4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0.xml"></Relationship><Relationship Id="rId2" Type="http://schemas.openxmlformats.org/officeDocument/2006/relationships/image" Target="../media/fImage2075557806334.png"></Relationship><Relationship Id="rId3" Type="http://schemas.openxmlformats.org/officeDocument/2006/relationships/image" Target="../media/fImage64067816500.png"></Relationship><Relationship Id="rId4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37.png"></Relationship><Relationship Id="rId2" Type="http://schemas.openxmlformats.org/officeDocument/2006/relationships/notesSlide" Target="../notesSlides/notesSlide19.xml"></Relationship><Relationship Id="rId4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image" Target="../media/image8.png"></Relationship><Relationship Id="rId9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3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38.png"></Relationship><Relationship Id="rId2" Type="http://schemas.openxmlformats.org/officeDocument/2006/relationships/notesSlide" Target="../notesSlides/notesSlide21.xml"></Relationship><Relationship Id="rId4" Type="http://schemas.openxmlformats.org/officeDocument/2006/relationships/image" Target="../media/image39.png"></Relationship><Relationship Id="rId5" Type="http://schemas.openxmlformats.org/officeDocument/2006/relationships/slideLayout" Target="../slideLayouts/slideLayout18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40.png"></Relationship><Relationship Id="rId2" Type="http://schemas.openxmlformats.org/officeDocument/2006/relationships/notesSlide" Target="../notesSlides/notesSlide22.xml"></Relationship><Relationship Id="rId6" Type="http://schemas.openxmlformats.org/officeDocument/2006/relationships/image" Target="../media/image43.png"></Relationship><Relationship Id="rId5" Type="http://schemas.openxmlformats.org/officeDocument/2006/relationships/image" Target="../media/image42.png"></Relationship><Relationship Id="rId4" Type="http://schemas.openxmlformats.org/officeDocument/2006/relationships/image" Target="../media/image41.png"></Relationship><Relationship Id="rId7" Type="http://schemas.openxmlformats.org/officeDocument/2006/relationships/slideLayout" Target="../slideLayouts/slideLayout18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44.png"></Relationship><Relationship Id="rId2" Type="http://schemas.openxmlformats.org/officeDocument/2006/relationships/notesSlide" Target="../notesSlides/notesSlide23.xml"></Relationship><Relationship Id="rId5" Type="http://schemas.openxmlformats.org/officeDocument/2006/relationships/image" Target="../media/image46.png"></Relationship><Relationship Id="rId4" Type="http://schemas.openxmlformats.org/officeDocument/2006/relationships/image" Target="../media/image45.png"></Relationship><Relationship Id="rId6" Type="http://schemas.openxmlformats.org/officeDocument/2006/relationships/slideLayout" Target="../slideLayouts/slideLayout18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9.png"></Relationship><Relationship Id="rId4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2.jpeg"></Relationship><Relationship Id="rId2" Type="http://schemas.openxmlformats.org/officeDocument/2006/relationships/image" Target="../media/image11.jpeg"></Relationship><Relationship Id="rId4" Type="http://schemas.openxmlformats.org/officeDocument/2006/relationships/image" Target="../media/image13.png"></Relationship><Relationship Id="rId5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69873544641.png"></Relationship><Relationship Id="rId4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7" Type="http://schemas.openxmlformats.org/officeDocument/2006/relationships/image" Target="../media/image19.png"></Relationship><Relationship Id="rId2" Type="http://schemas.openxmlformats.org/officeDocument/2006/relationships/notesSlide" Target="../notesSlides/notesSlide9.xml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17.png"></Relationship><Relationship Id="rId8" Type="http://schemas.openxmlformats.org/officeDocument/2006/relationships/image" Target="../media/fImage816914528467.png"></Relationship><Relationship Id="rId9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xmlns:p14="http://schemas.microsoft.com/office/powerpoint/2010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070" y="667385"/>
            <a:ext cx="0" cy="5579110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xmlns:p14="http://schemas.microsoft.com/office/powerpoint/2010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 xmlns:p14="http://schemas.microsoft.com/office/powerpoint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xmlns:p14="http://schemas.microsoft.com/office/powerpoint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xmlns:p14="http://schemas.microsoft.com/office/powerpoint/2010/main" id="{80B5E60A-5561-4E50-BEA6-99660775BA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xmlns:p14="http://schemas.microsoft.com/office/powerpoint/2010/main" id="{BE65BDEA-DD28-4671-8BD9-C9756AE1130F}"/>
              </a:ext>
            </a:extLst>
          </p:cNvPr>
          <p:cNvSpPr txBox="1"/>
          <p:nvPr/>
        </p:nvSpPr>
        <p:spPr>
          <a:xfrm>
            <a:off x="5457190" y="981710"/>
            <a:ext cx="6139815" cy="25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xmlns:p14="http://schemas.microsoft.com/office/powerpoint/2010/main" id="{08D61D42-1AF0-43BB-AF5C-14DC462FB78E}"/>
              </a:ext>
            </a:extLst>
          </p:cNvPr>
          <p:cNvSpPr txBox="1"/>
          <p:nvPr/>
        </p:nvSpPr>
        <p:spPr>
          <a:xfrm>
            <a:off x="7460615" y="5545455"/>
            <a:ext cx="412432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359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054600" y="2127885"/>
            <a:ext cx="226441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 smtClean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192020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개발 기간		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68015" y="662305"/>
            <a:ext cx="8481695" cy="5325110"/>
            <a:chOff x="3168015" y="662305"/>
            <a:chExt cx="8481695" cy="53251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68015" y="662305"/>
              <a:ext cx="8481695" cy="3356610"/>
            </a:xfrm>
            <a:prstGeom prst="rect">
              <a:avLst/>
            </a:prstGeom>
            <a:noFill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68015" y="4018915"/>
              <a:ext cx="8481695" cy="19685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232660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개발 환경		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                           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347233" y="667795"/>
          <a:ext cx="8128000" cy="519661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128000"/>
              </a:tblGrid>
              <a:tr h="74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HTML5 CSS JavaScript j-Query Spring Framework </a:t>
                      </a:r>
                      <a:r>
                        <a:rPr lang="en-US" altLang="ko-KR" baseline="0" dirty="0" err="1" smtClean="0"/>
                        <a:t>Orade</a:t>
                      </a:r>
                      <a:r>
                        <a:rPr lang="en-US" altLang="ko-KR" baseline="0" dirty="0" smtClean="0"/>
                        <a:t> 11g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aseline="0" dirty="0" smtClean="0"/>
                        <a:t>Tomcat8.0 </a:t>
                      </a:r>
                      <a:r>
                        <a:rPr lang="en-US" altLang="ko-KR" dirty="0" err="1" smtClean="0"/>
                        <a:t>MongoDB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Node.js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42822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6208395" y="3432810"/>
            <a:ext cx="1080770" cy="1080770"/>
          </a:xfrm>
          <a:prstGeom prst="rect"/>
          <a:noFill/>
        </p:spPr>
      </p:pic>
      <p:pic>
        <p:nvPicPr>
          <p:cNvPr id="2051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048500" y="4523740"/>
            <a:ext cx="3976370" cy="1080770"/>
          </a:xfrm>
          <a:prstGeom prst="rect"/>
          <a:noFill/>
        </p:spPr>
      </p:pic>
      <p:pic>
        <p:nvPicPr>
          <p:cNvPr id="2052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418840" y="3430905"/>
            <a:ext cx="1440815" cy="1440815"/>
          </a:xfrm>
          <a:prstGeom prst="rect"/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5360" y="1805305"/>
            <a:ext cx="2879725" cy="1440180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43655" y="1805305"/>
            <a:ext cx="786130" cy="1440180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4733290" y="4069080"/>
            <a:ext cx="1440815" cy="1440815"/>
          </a:xfrm>
          <a:prstGeom prst="rect"/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0640" y="1805305"/>
            <a:ext cx="2894330" cy="1440180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550785" y="3084195"/>
            <a:ext cx="3028950" cy="144081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1328420" cy="160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/>
          </p:cNvSpPr>
          <p:nvPr/>
        </p:nvSpPr>
        <p:spPr>
          <a:xfrm rot="0">
            <a:off x="2521585" y="2793365"/>
            <a:ext cx="9657715" cy="83058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 strike="noStrike">
                <a:latin typeface="a옛날사진관3" charset="0"/>
                <a:ea typeface="a옛날사진관3" charset="0"/>
              </a:rPr>
              <a:t>http://172.16.4.9/hitea/</a:t>
            </a:r>
            <a:endParaRPr lang="ko-KR" altLang="en-US" sz="4800" cap="none" dirty="0" smtClean="0" b="0" strike="noStrike"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그림 307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8300"/>
            <a:ext cx="6527165" cy="4687570"/>
          </a:xfrm>
          <a:prstGeom prst="rect"/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그림 307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0045"/>
            <a:ext cx="6527165" cy="466217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>
            <a:spLocks/>
          </p:cNvSpPr>
          <p:nvPr/>
        </p:nvSpPr>
        <p:spPr>
          <a:xfrm rot="0">
            <a:off x="4784090" y="5369560"/>
            <a:ext cx="5779770" cy="1199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첫 화면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로그인, 자동 로그인, 회원가입, 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 rot="0">
            <a:off x="3206750" y="4542155"/>
            <a:ext cx="3516630" cy="1753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회원가입 4단계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1단계) 가입 약관 동의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2단계) 필수 정보 입력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3단계) 개인 정보 입력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50800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이전 보기 가능 함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4단계) 가입 완료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7746365" y="1605280"/>
            <a:ext cx="4086225" cy="9239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※ 비밀번호찾기 할때 가입 했던 메일로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  임시 비밀 번호를 발급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26995" y="69850"/>
            <a:ext cx="4680585" cy="392684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23150" y="2710180"/>
            <a:ext cx="4680585" cy="3960495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2657475" y="146050"/>
            <a:ext cx="4679950" cy="3936365"/>
          </a:xfrm>
          <a:prstGeom prst="rect"/>
          <a:noFill/>
        </p:spPr>
      </p:pic>
      <p:pic>
        <p:nvPicPr>
          <p:cNvPr id="2051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443470" y="2657475"/>
            <a:ext cx="4680585" cy="3946525"/>
          </a:xfrm>
          <a:prstGeom prst="rect"/>
          <a:noFill/>
        </p:spPr>
      </p:pic>
      <p:sp>
        <p:nvSpPr>
          <p:cNvPr id="10" name="직사각형 9"/>
          <p:cNvSpPr>
            <a:spLocks/>
          </p:cNvSpPr>
          <p:nvPr/>
        </p:nvSpPr>
        <p:spPr>
          <a:xfrm rot="0">
            <a:off x="7657465" y="659765"/>
            <a:ext cx="425323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게시글, 내가 가입한 모임,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내가 만든 모임, 내가 누른 좋아요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게시글, 팔로우, 팔로잉을 보고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 정보를 수정하고 탈퇴할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766060" y="4641850"/>
            <a:ext cx="444500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다른 사람이 보는 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qwe와 팔로우를 할 수 있으며,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qew이에 팔로우, 팔로잉, 게시글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등을 볼 수 있다. 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또, qwe이와 팔로우를 하면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메시지를 주고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3783330" y="979805"/>
            <a:ext cx="6966585" cy="4452620"/>
            <a:chOff x="3783330" y="979805"/>
            <a:chExt cx="6966585" cy="4452620"/>
          </a:xfrm>
        </p:grpSpPr>
        <p:pic>
          <p:nvPicPr>
            <p:cNvPr id="14" name="그림 13" descr="C:/Users/soldesk4-11/AppData/Roaming/PolarisOffice/ETemp/2436_4894912/fImage1245097664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783330" y="979805"/>
              <a:ext cx="6966585" cy="4452620"/>
            </a:xfrm>
            <a:prstGeom prst="rect"/>
            <a:noFill/>
          </p:spPr>
        </p:pic>
        <p:pic>
          <p:nvPicPr>
            <p:cNvPr id="14338" name="그림 14337" descr="C:/Users/soldesk4-11/AppData/Roaming/PolarisOffice/ETemp/2436_4894912/fImage6406767846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877300" y="1482725"/>
              <a:ext cx="1732280" cy="3470910"/>
            </a:xfrm>
            <a:prstGeom prst="rect"/>
            <a:noFill/>
          </p:spPr>
        </p:pic>
      </p:grpSp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3114040" y="307975"/>
            <a:ext cx="7080250" cy="5543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a옛날사진관3" charset="0"/>
                <a:ea typeface="a옛날사진관3" charset="0"/>
              </a:rPr>
              <a:t>게시글 올리는 화면</a:t>
            </a:r>
            <a:endParaRPr lang="ko-KR" altLang="en-US" sz="20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4927600" y="5486400"/>
            <a:ext cx="4034790" cy="12007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게시글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글 올리기, 해시태그 걸기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다중 파일 업로드 &amp; Drag and Drop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파일 미리 보기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rot="0">
            <a:off x="263525" y="145288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/>
          <p:cNvSpPr txBox="1">
            <a:spLocks/>
          </p:cNvSpPr>
          <p:nvPr/>
        </p:nvSpPr>
        <p:spPr>
          <a:xfrm rot="0">
            <a:off x="165735" y="161290"/>
            <a:ext cx="2413635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3114040" y="307975"/>
            <a:ext cx="7080250" cy="4826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a옛날사진관3" charset="0"/>
                <a:ea typeface="a옛날사진관3" charset="0"/>
              </a:rPr>
              <a:t>게시글 보이는 화면</a:t>
            </a:r>
            <a:endParaRPr lang="ko-KR" altLang="en-US" sz="20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3783330" y="979170"/>
            <a:ext cx="6961505" cy="4453890"/>
            <a:chOff x="3783330" y="979170"/>
            <a:chExt cx="6961505" cy="4453890"/>
          </a:xfrm>
        </p:grpSpPr>
        <p:pic>
          <p:nvPicPr>
            <p:cNvPr id="16" name="그림 15" descr="C:/Users/soldesk4-11/AppData/Roaming/PolarisOffice/ETemp/2436_4894912/fImage2075557806334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783330" y="979170"/>
              <a:ext cx="6961505" cy="4453890"/>
            </a:xfrm>
            <a:prstGeom prst="rect"/>
            <a:noFill/>
          </p:spPr>
        </p:pic>
        <p:pic>
          <p:nvPicPr>
            <p:cNvPr id="6" name="그림 5" descr="C:/Users/soldesk4-11/AppData/Roaming/PolarisOffice/ETemp/2436_4894912/fImage64067816500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877300" y="1444625"/>
              <a:ext cx="1757680" cy="3521710"/>
            </a:xfrm>
            <a:prstGeom prst="rect"/>
            <a:noFill/>
          </p:spPr>
        </p:pic>
      </p:grpSp>
      <p:sp>
        <p:nvSpPr>
          <p:cNvPr id="9" name="텍스트 상자 8"/>
          <p:cNvSpPr txBox="1">
            <a:spLocks/>
          </p:cNvSpPr>
          <p:nvPr/>
        </p:nvSpPr>
        <p:spPr>
          <a:xfrm rot="0">
            <a:off x="4928235" y="5486400"/>
            <a:ext cx="4318635" cy="92392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좋아요 및 신고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게시글 삭제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댓글쓰기 및 삭제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/>
          <p:nvPr/>
        </p:nvCxnSpPr>
        <p:spPr>
          <a:xfrm rot="0">
            <a:off x="263525" y="145288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165735" y="161290"/>
            <a:ext cx="2413635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6360" y="161290"/>
            <a:ext cx="6965950" cy="434530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158615" y="5270500"/>
            <a:ext cx="40919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사람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해시태그를 조회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0"/>
            <a:ext cx="12193270" cy="6859270"/>
          </a:xfrm>
          <a:prstGeom prst="rect"/>
          <a:solidFill>
            <a:srgbClr val="F9AF0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/>
              </a:gradFill>
              <a:latin typeface="a옛날사진관3" charset="0"/>
              <a:ea typeface="a옛날사진관3" charset="0"/>
            </a:endParaRPr>
          </a:p>
        </p:txBody>
      </p:sp>
      <p:sp>
        <p:nvSpPr>
          <p:cNvPr id="29" name="모서리가 둥근 직사각형 28"/>
          <p:cNvSpPr>
            <a:spLocks/>
          </p:cNvSpPr>
          <p:nvPr/>
        </p:nvSpPr>
        <p:spPr>
          <a:xfrm rot="0">
            <a:off x="9946005" y="198120"/>
            <a:ext cx="1925320" cy="849630"/>
          </a:xfrm>
          <a:prstGeom prst="round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1" strike="noStrike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4000">
                      <a:srgbClr val="E76914">
                        <a:alpha val="70000"/>
                      </a:srgb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옛날사진관3" charset="0"/>
                <a:ea typeface="a옛날사진관3" charset="0"/>
              </a:rPr>
              <a:t>목차</a:t>
            </a:r>
            <a:endParaRPr lang="ko-KR" altLang="en-US" sz="5000" cap="none" dirty="0" smtClean="0" b="1" strike="noStrike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4000">
                    <a:srgbClr val="E76914">
                      <a:alpha val="70000"/>
                    </a:srgb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옛날사진관3" charset="0"/>
              <a:ea typeface="a옛날사진관3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497205" y="615950"/>
            <a:ext cx="9324975" cy="1831340"/>
            <a:chOff x="497205" y="615950"/>
            <a:chExt cx="9324975" cy="183134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 rot="0">
              <a:off x="497205" y="97028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1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 rot="0">
              <a:off x="1757680" y="615950"/>
              <a:ext cx="8064500" cy="1828800"/>
              <a:chOff x="1757680" y="615950"/>
              <a:chExt cx="8064500" cy="1828800"/>
            </a:xfrm>
          </p:grpSpPr>
          <p:grpSp>
            <p:nvGrpSpPr>
              <p:cNvPr id="46" name="그룹 45"/>
              <p:cNvGrpSpPr/>
              <p:nvPr/>
            </p:nvGrpSpPr>
            <p:grpSpPr>
              <a:xfrm rot="0">
                <a:off x="2261870" y="1362710"/>
                <a:ext cx="7560310" cy="1082040"/>
                <a:chOff x="2261870" y="1362710"/>
                <a:chExt cx="7560310" cy="1082040"/>
              </a:xfrm>
            </p:grpSpPr>
            <p:sp>
              <p:nvSpPr>
                <p:cNvPr id="3" name="TextBox 2"/>
                <p:cNvSpPr txBox="1">
                  <a:spLocks/>
                </p:cNvSpPr>
                <p:nvPr/>
              </p:nvSpPr>
              <p:spPr>
                <a:xfrm rot="0">
                  <a:off x="3693160" y="1466215"/>
                  <a:ext cx="165862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팀 소개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 팀 이름 및 구성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6097270" y="1363980"/>
                  <a:ext cx="1227455" cy="1080770"/>
                </a:xfrm>
                <a:prstGeom prst="rect"/>
                <a:noFill/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2261870" y="1362710"/>
                  <a:ext cx="1168400" cy="1008380"/>
                </a:xfrm>
                <a:prstGeom prst="rect"/>
                <a:noFill/>
              </p:spPr>
            </p:pic>
            <p:sp>
              <p:nvSpPr>
                <p:cNvPr id="12" name="TextBox 11"/>
                <p:cNvSpPr txBox="1">
                  <a:spLocks/>
                </p:cNvSpPr>
                <p:nvPr/>
              </p:nvSpPr>
              <p:spPr>
                <a:xfrm rot="0">
                  <a:off x="7659370" y="1468120"/>
                  <a:ext cx="216281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프로젝트 개요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342900" indent="-34290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콘셉트 및 기대효과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</p:grpSp>
          <p:sp>
            <p:nvSpPr>
              <p:cNvPr id="30" name="TextBox 29"/>
              <p:cNvSpPr txBox="1">
                <a:spLocks/>
              </p:cNvSpPr>
              <p:nvPr/>
            </p:nvSpPr>
            <p:spPr>
              <a:xfrm rot="0">
                <a:off x="1757680" y="615950"/>
                <a:ext cx="3616960" cy="63182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프로젝트 소개</a:t>
                </a:r>
                <a:endParaRPr lang="ko-KR" altLang="en-US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 rot="0">
            <a:off x="364490" y="2583180"/>
            <a:ext cx="11473815" cy="2127885"/>
            <a:chOff x="364490" y="2583180"/>
            <a:chExt cx="11473815" cy="2127885"/>
          </a:xfrm>
        </p:grpSpPr>
        <p:sp>
          <p:nvSpPr>
            <p:cNvPr id="41" name="사각형: 둥근 모서리 40"/>
            <p:cNvSpPr>
              <a:spLocks/>
            </p:cNvSpPr>
            <p:nvPr/>
          </p:nvSpPr>
          <p:spPr>
            <a:xfrm rot="0">
              <a:off x="364490" y="2583180"/>
              <a:ext cx="11473815" cy="2127885"/>
            </a:xfrm>
            <a:prstGeom prst="roundRect">
              <a:avLst>
                <a:gd name="adj" fmla="val 11111"/>
              </a:avLst>
            </a:prstGeom>
            <a:solidFill>
              <a:srgbClr val="FAC03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 rot="0">
              <a:off x="497205" y="298323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2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 rot="0">
              <a:off x="1774825" y="2705735"/>
              <a:ext cx="7987665" cy="1814830"/>
              <a:chOff x="1774825" y="2705735"/>
              <a:chExt cx="7987665" cy="1814830"/>
            </a:xfrm>
          </p:grpSpPr>
          <p:sp>
            <p:nvSpPr>
              <p:cNvPr id="13" name="TextBox 12"/>
              <p:cNvSpPr txBox="1">
                <a:spLocks/>
              </p:cNvSpPr>
              <p:nvPr/>
            </p:nvSpPr>
            <p:spPr>
              <a:xfrm rot="0">
                <a:off x="3697605" y="3428365"/>
                <a:ext cx="1443355" cy="105346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DB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 </a:t>
                </a: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ER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sp>
            <p:nvSpPr>
              <p:cNvPr id="14" name="TextBox 13"/>
              <p:cNvSpPr txBox="1">
                <a:spLocks/>
              </p:cNvSpPr>
              <p:nvPr/>
            </p:nvSpPr>
            <p:spPr>
              <a:xfrm rot="0">
                <a:off x="7759700" y="3455035"/>
                <a:ext cx="2002790" cy="106553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기능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 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Use Case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248535" y="3428365"/>
                <a:ext cx="1259205" cy="1080770"/>
              </a:xfrm>
              <a:prstGeom prst="rect"/>
              <a:noFill/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6056630" y="3470910"/>
                <a:ext cx="1263650" cy="1008380"/>
              </a:xfrm>
              <a:prstGeom prst="rect"/>
              <a:noFill/>
            </p:spPr>
          </p:pic>
          <p:sp>
            <p:nvSpPr>
              <p:cNvPr id="31" name="TextBox 30"/>
              <p:cNvSpPr txBox="1">
                <a:spLocks/>
              </p:cNvSpPr>
              <p:nvPr/>
            </p:nvSpPr>
            <p:spPr>
              <a:xfrm rot="0">
                <a:off x="1774825" y="2705735"/>
                <a:ext cx="3677285" cy="64706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6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DB 및 기능 설계</a:t>
                </a:r>
                <a:endParaRPr lang="ko-KR" altLang="en-US" sz="36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 rot="0">
            <a:off x="495935" y="4844415"/>
            <a:ext cx="4895850" cy="1774190"/>
            <a:chOff x="495935" y="4844415"/>
            <a:chExt cx="4895850" cy="1774190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 rot="0">
              <a:off x="495935" y="5085715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3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 rot="0">
              <a:off x="1774825" y="4844415"/>
              <a:ext cx="3616960" cy="6318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기능 구현</a:t>
              </a:r>
              <a:endParaRPr lang="ko-KR" altLang="en-US" sz="3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 rot="0">
              <a:off x="3698240" y="5776595"/>
              <a:ext cx="1266190" cy="83121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개발 기간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개밸 환경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2255520" y="5537835"/>
              <a:ext cx="1077595" cy="1080770"/>
            </a:xfrm>
            <a:prstGeom prst="rect"/>
            <a:noFill/>
          </p:spPr>
        </p:pic>
      </p:grpSp>
    </p:spTree>
    <p:extLst>
      <p:ext uri="{BB962C8B-B14F-4D97-AF65-F5344CB8AC3E}">
        <p14:creationId xmlns="" xmlns:p14="http://schemas.microsoft.com/office/powerpoint/2010/main" val="122844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75" y="538480"/>
            <a:ext cx="163512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메시지</a:t>
            </a:r>
            <a:r>
              <a:rPr lang="en-US" altLang="ko-KR" dirty="0" smtClean="0"/>
              <a:t>_</a:t>
            </a:r>
            <a:r>
              <a:rPr lang="ko-KR" altLang="en-US" dirty="0" smtClean="0"/>
              <a:t>소정</a:t>
            </a:r>
            <a:endParaRPr lang="en-US" altLang="ko-KR" dirty="0" smtClean="0"/>
          </a:p>
          <a:p>
            <a:r>
              <a:rPr lang="ko-KR" altLang="en-US" dirty="0" smtClean="0"/>
              <a:t>신기술 메시지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75" y="538480"/>
            <a:ext cx="5448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5790" y="161290"/>
            <a:ext cx="4307205" cy="41744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404860" y="538480"/>
            <a:ext cx="2772410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최대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10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개까지 생성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에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관한 공지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3) +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를 눌러 확장하여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4)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카테고리별로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8338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436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90035" y="232981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90035" y="350710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3380" y="4981575"/>
            <a:ext cx="277241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만들기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분류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정책 확인 후 만들기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3695065"/>
            <a:ext cx="4331335" cy="2867660"/>
          </a:xfrm>
          <a:prstGeom prst="rect">
            <a:avLst/>
          </a:prstGeom>
          <a:noFill/>
        </p:spPr>
      </p:pic>
      <p:sp>
        <p:nvSpPr>
          <p:cNvPr id="7171" name="TextBox 7170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03525" y="2164715"/>
            <a:ext cx="18554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태그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SNS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3525" y="319405"/>
            <a:ext cx="4374515" cy="159575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83245" y="319405"/>
            <a:ext cx="3755390" cy="1595755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8285" y="3550285"/>
            <a:ext cx="4893945" cy="2261235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83245" y="3550285"/>
            <a:ext cx="3799205" cy="22612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183245" y="216471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방명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록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3525" y="608774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자료실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3245" y="6087745"/>
            <a:ext cx="273113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 등록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</a:p>
        </p:txBody>
      </p:sp>
      <p:sp>
        <p:nvSpPr>
          <p:cNvPr id="2054" name="TextBox 2053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3140" y="2730500"/>
            <a:ext cx="739965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이 페이지에서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위임 및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강제 탈퇴를 시킬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4325" y="3477260"/>
            <a:ext cx="3249930" cy="1720215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94455" y="281305"/>
            <a:ext cx="6264275" cy="22567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656070" y="3757295"/>
            <a:ext cx="316484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수락 및 거절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수락 및 거절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4325" y="5333365"/>
            <a:ext cx="3249930" cy="148717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656070" y="5499100"/>
            <a:ext cx="407479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공지 수정 버튼 클릭 후 수정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수정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77" name="TextBox 3076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8960" y="2959735"/>
            <a:ext cx="3400425" cy="93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125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5160" y="2127885"/>
            <a:ext cx="3260725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91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35" y="161290"/>
            <a:ext cx="243205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2130" y="723900"/>
            <a:ext cx="8686800" cy="541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의미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이름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10" y="549275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299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040" y="311150"/>
            <a:ext cx="707961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5" y="1106805"/>
            <a:ext cx="1863725" cy="186372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605" y="1132205"/>
            <a:ext cx="1826895" cy="182689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420" y="3289300"/>
            <a:ext cx="2308860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320" y="3289300"/>
            <a:ext cx="2308860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3205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4204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040" y="307975"/>
            <a:ext cx="7079615" cy="4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0"/>
            <a:ext cx="205740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63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3205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357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97985" y="2127885"/>
            <a:ext cx="377444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344420" cy="29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- ER Diagram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Use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Case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 rot="0">
            <a:off x="2698115" y="169545"/>
            <a:ext cx="9492615" cy="6777355"/>
            <a:chOff x="2698115" y="169545"/>
            <a:chExt cx="9492615" cy="677735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2698115" y="169545"/>
              <a:ext cx="9304655" cy="6567805"/>
            </a:xfrm>
            <a:prstGeom prst="rect"/>
            <a:noFill/>
          </p:spPr>
        </p:pic>
        <p:sp>
          <p:nvSpPr>
            <p:cNvPr id="11" name="도형 10"/>
            <p:cNvSpPr>
              <a:spLocks/>
            </p:cNvSpPr>
            <p:nvPr/>
          </p:nvSpPr>
          <p:spPr>
            <a:xfrm rot="0">
              <a:off x="10962640" y="6482080"/>
              <a:ext cx="1228090" cy="46482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8859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199130" y="314325"/>
            <a:ext cx="3571240" cy="2584450"/>
          </a:xfrm>
          <a:prstGeom prst="rect"/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489575" y="3491865"/>
            <a:ext cx="2177415" cy="2585085"/>
          </a:xfrm>
          <a:prstGeom prst="rect"/>
          <a:noFill/>
        </p:spPr>
      </p:pic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" r="9636" b="3664"/>
          <a:stretch>
            <a:fillRect/>
          </a:stretch>
        </p:blipFill>
        <p:spPr bwMode="auto">
          <a:xfrm rot="0">
            <a:off x="7941310" y="3496945"/>
            <a:ext cx="3994785" cy="2584450"/>
          </a:xfrm>
          <a:prstGeom prst="rect"/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54020" y="3490595"/>
            <a:ext cx="2192655" cy="2585085"/>
          </a:xfrm>
          <a:prstGeom prst="rect"/>
          <a:noFill/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1095" cy="298958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2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및 기능 설계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설계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- ER Diagram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설계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</a:t>
            </a: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- Use Case Diagram </a:t>
            </a:r>
            <a:r>
              <a:rPr lang="en-US" altLang="ko-KR" sz="14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4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4102" name="그룹 4101"/>
          <p:cNvGrpSpPr/>
          <p:nvPr/>
        </p:nvGrpSpPr>
        <p:grpSpPr>
          <a:xfrm rot="0">
            <a:off x="10595610" y="2297430"/>
            <a:ext cx="1595120" cy="667385"/>
            <a:chOff x="10595610" y="2297430"/>
            <a:chExt cx="1595120" cy="667385"/>
          </a:xfrm>
        </p:grpSpPr>
        <p:grpSp>
          <p:nvGrpSpPr>
            <p:cNvPr id="4100" name="그룹 4099"/>
            <p:cNvGrpSpPr/>
            <p:nvPr/>
          </p:nvGrpSpPr>
          <p:grpSpPr>
            <a:xfrm>
              <a:off x="10595610" y="2297430"/>
              <a:ext cx="532765" cy="490855"/>
              <a:chOff x="10595610" y="2297430"/>
              <a:chExt cx="532765" cy="490855"/>
            </a:xfrm>
          </p:grpSpPr>
          <p:sp>
            <p:nvSpPr>
              <p:cNvPr id="4099" name="도형 4098"/>
              <p:cNvSpPr>
                <a:spLocks/>
              </p:cNvSpPr>
              <p:nvPr/>
            </p:nvSpPr>
            <p:spPr>
              <a:xfrm rot="0">
                <a:off x="10595610" y="2297430"/>
                <a:ext cx="533400" cy="491490"/>
              </a:xfrm>
              <a:prstGeom prst="rect"/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01" name="도형 4100"/>
            <p:cNvSpPr>
              <a:spLocks/>
            </p:cNvSpPr>
            <p:nvPr/>
          </p:nvSpPr>
          <p:spPr>
            <a:xfrm rot="0">
              <a:off x="10962640" y="2378075"/>
              <a:ext cx="1228090" cy="58674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105" name="그룹 4104"/>
          <p:cNvGrpSpPr/>
          <p:nvPr/>
        </p:nvGrpSpPr>
        <p:grpSpPr>
          <a:xfrm rot="0">
            <a:off x="7733665" y="309880"/>
            <a:ext cx="4269105" cy="2809875"/>
            <a:chOff x="7733665" y="309880"/>
            <a:chExt cx="4269105" cy="280987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733665" y="309880"/>
              <a:ext cx="3628390" cy="2599690"/>
            </a:xfrm>
            <a:prstGeom prst="rect"/>
            <a:noFill/>
          </p:spPr>
        </p:pic>
        <p:sp>
          <p:nvSpPr>
            <p:cNvPr id="4104" name="도형 4103"/>
            <p:cNvSpPr>
              <a:spLocks/>
            </p:cNvSpPr>
            <p:nvPr/>
          </p:nvSpPr>
          <p:spPr>
            <a:xfrm rot="0">
              <a:off x="10840085" y="2455545"/>
              <a:ext cx="1162685" cy="66421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24</Pages>
  <Paragraphs>292</Paragraphs>
  <Words>832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Blaire</dc:creator>
  <cp:lastModifiedBy>soldesk4-11</cp:lastModifiedBy>
  <dc:title>PowerPoint 프레젠테이션</dc:title>
  <dcterms:modified xsi:type="dcterms:W3CDTF">2019-04-01T05:08:28Z</dcterms:modified>
</cp:coreProperties>
</file>